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480175" cx="972025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755950" y="5078600"/>
            <a:ext cx="6047724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260175" y="801875"/>
            <a:ext cx="5040024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" type="subTitle"/>
          </p:nvPr>
        </p:nvSpPr>
        <p:spPr>
          <a:xfrm>
            <a:off x="486000" y="258119"/>
            <a:ext cx="8747639" cy="5015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86000" y="1516320"/>
            <a:ext cx="874763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86000" y="3479400"/>
            <a:ext cx="874763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86000" y="1516320"/>
            <a:ext cx="426851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968360" y="1516320"/>
            <a:ext cx="426851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968360" y="3479400"/>
            <a:ext cx="426851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86000" y="3479400"/>
            <a:ext cx="426851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86000" y="1516320"/>
            <a:ext cx="8747639" cy="37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86000" y="1516320"/>
            <a:ext cx="8747639" cy="37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5" name="Shape 55"/>
          <p:cNvSpPr/>
          <p:nvPr/>
        </p:nvSpPr>
        <p:spPr>
          <a:xfrm>
            <a:off x="486000" y="1516320"/>
            <a:ext cx="8747639" cy="375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486000" y="1516320"/>
            <a:ext cx="8747639" cy="375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486000" y="1516320"/>
            <a:ext cx="8747639" cy="375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86000" y="1516320"/>
            <a:ext cx="8747639" cy="37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86000" y="1516320"/>
            <a:ext cx="4268519" cy="37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968360" y="1516320"/>
            <a:ext cx="4268519" cy="37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86000" y="1516320"/>
            <a:ext cx="426851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86000" y="3479400"/>
            <a:ext cx="426851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0" name="Shape 30"/>
          <p:cNvSpPr txBox="1"/>
          <p:nvPr>
            <p:ph idx="3" type="body"/>
          </p:nvPr>
        </p:nvSpPr>
        <p:spPr>
          <a:xfrm>
            <a:off x="4968360" y="1516320"/>
            <a:ext cx="4268519" cy="37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86000" y="1516320"/>
            <a:ext cx="4268519" cy="37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968360" y="1516320"/>
            <a:ext cx="426851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x="4968360" y="3479400"/>
            <a:ext cx="426851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86000" y="1516320"/>
            <a:ext cx="426851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68360" y="1516320"/>
            <a:ext cx="426851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86000" y="3479400"/>
            <a:ext cx="8747639" cy="1792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86000" y="1516320"/>
            <a:ext cx="8747639" cy="375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8600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324239" y="590328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969239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ZA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jpg"/><Relationship Id="rId4" Type="http://schemas.openxmlformats.org/officeDocument/2006/relationships/image" Target="../media/image07.jpg"/><Relationship Id="rId5" Type="http://schemas.openxmlformats.org/officeDocument/2006/relationships/image" Target="../media/image0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0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jpg"/><Relationship Id="rId4" Type="http://schemas.openxmlformats.org/officeDocument/2006/relationships/image" Target="../media/image06.jpg"/><Relationship Id="rId5" Type="http://schemas.openxmlformats.org/officeDocument/2006/relationships/image" Target="../media/image0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9.png"/><Relationship Id="rId4" Type="http://schemas.openxmlformats.org/officeDocument/2006/relationships/image" Target="../media/image06.jpg"/><Relationship Id="rId5" Type="http://schemas.openxmlformats.org/officeDocument/2006/relationships/image" Target="../media/image0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image" Target="../media/image06.jpg"/><Relationship Id="rId5" Type="http://schemas.openxmlformats.org/officeDocument/2006/relationships/image" Target="../media/image0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6.jpg"/><Relationship Id="rId4" Type="http://schemas.openxmlformats.org/officeDocument/2006/relationships/image" Target="../media/image0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5" Type="http://schemas.openxmlformats.org/officeDocument/2006/relationships/image" Target="../media/image0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Relationship Id="rId4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486000" y="258119"/>
            <a:ext cx="8747639" cy="5534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4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Foreign Language Lesson: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4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Afrikaans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4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Shané Maple &amp; Lisanne Wagner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486000" y="258119"/>
            <a:ext cx="8747639" cy="553427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– een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– twee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– drie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– vier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5 - vyf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0" y="0"/>
            <a:ext cx="9720000" cy="6480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– ses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– sewe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– agt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– nege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– tien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4680000"/>
            <a:ext cx="2087999" cy="185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486000" y="258119"/>
            <a:ext cx="8747639" cy="553427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– een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– twee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– drie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– vier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5 - vyf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0" y="0"/>
            <a:ext cx="9791999" cy="6480000"/>
          </a:xfrm>
          <a:prstGeom prst="rect">
            <a:avLst/>
          </a:prstGeom>
          <a:solidFill>
            <a:srgbClr val="99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– elf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– twaalf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 – dertien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 – veertien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15 - vyftien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4680000"/>
            <a:ext cx="2087999" cy="185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486000" y="258119"/>
            <a:ext cx="8747639" cy="553427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– een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– twee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– drie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– vier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5 - vyf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0" y="0"/>
            <a:ext cx="9720000" cy="6552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 – sestien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 – sewentien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– agtien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 – negentien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– twintig 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4896000"/>
            <a:ext cx="1944000" cy="164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486000" y="258119"/>
            <a:ext cx="8747639" cy="553427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– een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– twee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– drie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– vier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5 - vyf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0" y="0"/>
            <a:ext cx="9791999" cy="6696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21: een-en-twintig 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1    +    20    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4680000"/>
            <a:ext cx="2087999" cy="185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486000" y="258119"/>
            <a:ext cx="8747639" cy="553427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– een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– twee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– drie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– vier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5 - vyf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0" y="0"/>
            <a:ext cx="9936000" cy="6696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22: twee-en-twintig </a:t>
            </a: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2    +    20    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4680000"/>
            <a:ext cx="2087999" cy="185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-35639" y="-62279"/>
            <a:ext cx="9755639" cy="6758279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– twintig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– dertig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 – veertig 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– vyftig 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4680000"/>
            <a:ext cx="2087999" cy="185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ZA" sz="6000" u="none" cap="none" strike="noStrike">
                <a:solidFill>
                  <a:srgbClr val="66FF00"/>
                </a:solidFill>
                <a:latin typeface="Arial"/>
                <a:ea typeface="Arial"/>
                <a:cs typeface="Arial"/>
                <a:sym typeface="Arial"/>
              </a:rPr>
              <a:t>Poison Number!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86000" y="258119"/>
            <a:ext cx="8747639" cy="5534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1880" y="1942919"/>
            <a:ext cx="4952520" cy="496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280" y="1220759"/>
            <a:ext cx="5157719" cy="317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000" y="4680000"/>
            <a:ext cx="2087999" cy="185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-144000" y="0"/>
            <a:ext cx="9864000" cy="6480000"/>
          </a:xfrm>
          <a:prstGeom prst="rect">
            <a:avLst/>
          </a:prstGeom>
          <a:solidFill>
            <a:srgbClr val="99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1  2  3  4  5  6  7  8</a:t>
            </a:r>
            <a:r>
              <a:rPr b="0" i="0" lang="en-ZA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9880" y="1656000"/>
            <a:ext cx="3174120" cy="317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000" y="4332960"/>
            <a:ext cx="2087999" cy="185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000" y="2232000"/>
            <a:ext cx="2415960" cy="346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486000" y="203040"/>
            <a:ext cx="8747639" cy="1192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1" i="0" lang="en-ZA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V: Hoe</a:t>
            </a:r>
            <a:r>
              <a:rPr b="1" i="0" lang="en-ZA" sz="80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ZA" sz="8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oud</a:t>
            </a:r>
            <a:r>
              <a:rPr b="1" i="0" lang="en-ZA" sz="80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ZA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jy?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86000" y="1516320"/>
            <a:ext cx="8747639" cy="427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					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 		   </a:t>
            </a:r>
            <a:r>
              <a:rPr b="1" i="0" lang="en-ZA" sz="36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(6)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b="0" i="0" lang="en-ZA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 is </a:t>
            </a:r>
            <a:r>
              <a:rPr b="1" i="0" lang="en-ZA" sz="48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ses</a:t>
            </a:r>
            <a:r>
              <a:rPr b="0" i="0" lang="en-ZA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ZA" sz="4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jaar oud</a:t>
            </a:r>
            <a:r>
              <a:rPr b="0" i="0" lang="en-ZA" sz="4800" u="none" cap="none" strike="noStrik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000" y="4824000"/>
            <a:ext cx="1960200" cy="135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6000" y="5040000"/>
            <a:ext cx="1512000" cy="121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000" y="1430279"/>
            <a:ext cx="2714399" cy="436247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486000" y="203040"/>
            <a:ext cx="8747639" cy="1192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1" i="0" lang="en-ZA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V: Hoe</a:t>
            </a:r>
            <a:r>
              <a:rPr b="1" i="0" lang="en-ZA" sz="80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ZA" sz="8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oud</a:t>
            </a:r>
            <a:r>
              <a:rPr b="1" i="0" lang="en-ZA" sz="80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ZA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jy?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86000" y="1516320"/>
            <a:ext cx="8747639" cy="427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0" i="0" sz="27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i="0" lang="en-ZA" sz="32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						                  </a:t>
            </a:r>
            <a:r>
              <a:rPr b="1" i="0" lang="en-ZA" sz="40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(16)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Ek is </a:t>
            </a:r>
            <a:r>
              <a:rPr b="1" i="0" lang="en-ZA" sz="40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sestien</a:t>
            </a: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ZA" sz="4000" u="none" cap="none" strike="noStrik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jaar oud</a:t>
            </a: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360" y="4824360"/>
            <a:ext cx="1960200" cy="135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6000" y="5040000"/>
            <a:ext cx="1512000" cy="121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16000"/>
            <a:ext cx="9720000" cy="676764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486000" y="258119"/>
            <a:ext cx="8747639" cy="5534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00" y="1296000"/>
            <a:ext cx="3600000" cy="50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486000" y="203040"/>
            <a:ext cx="8747639" cy="1192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1" i="0" lang="en-ZA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V: Hoe</a:t>
            </a:r>
            <a:r>
              <a:rPr b="1" i="0" lang="en-ZA" sz="80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ZA" sz="8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oud</a:t>
            </a:r>
            <a:r>
              <a:rPr b="1" i="0" lang="en-ZA" sz="80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ZA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jy?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86000" y="1516320"/>
            <a:ext cx="8747639" cy="427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i="0" lang="en-ZA" sz="36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i="0" lang="en-ZA" sz="36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(36)</a:t>
            </a:r>
            <a:r>
              <a:rPr b="0" i="0" lang="en-ZA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				                 Ek is </a:t>
            </a:r>
            <a:r>
              <a:rPr b="1" i="0" lang="en-ZA" sz="3600" u="none" cap="none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ses-en-dertig</a:t>
            </a:r>
            <a:r>
              <a:rPr b="0" i="0" lang="en-ZA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3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		  					   jaar oud.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0" i="0" sz="274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360" y="4824360"/>
            <a:ext cx="1960200" cy="135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6000" y="5040000"/>
            <a:ext cx="1512000" cy="121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486000" y="258119"/>
            <a:ext cx="8747639" cy="5534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0" i="0" lang="en-ZA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V: Hoe </a:t>
            </a:r>
            <a:r>
              <a:rPr b="0" i="0" lang="en-ZA" sz="8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oud</a:t>
            </a:r>
            <a:r>
              <a:rPr b="0" i="0" lang="en-ZA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jy?</a:t>
            </a: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0" i="0" lang="en-ZA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Ek is ~ </a:t>
            </a:r>
            <a:r>
              <a:rPr b="0" i="0" lang="en-ZA" sz="8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jaar oud</a:t>
            </a:r>
            <a:r>
              <a:rPr b="0" i="0" lang="en-ZA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4360" y="4824360"/>
            <a:ext cx="1960200" cy="135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5639" y="5039639"/>
            <a:ext cx="1512000" cy="121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7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486000" y="222119"/>
            <a:ext cx="8747639" cy="5534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9079" y="-42120"/>
            <a:ext cx="6742439" cy="647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486000" y="230039"/>
            <a:ext cx="8747639" cy="5590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誕生日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1278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verjaarsdag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000" y="5040000"/>
            <a:ext cx="5399999" cy="11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0" y="0"/>
            <a:ext cx="9720000" cy="64800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一月  -  January  -  </a:t>
            </a:r>
            <a:r>
              <a:rPr b="0" i="0" lang="en-ZA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Januarie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二月  -  February  -  </a:t>
            </a:r>
            <a:r>
              <a:rPr b="0" i="0" lang="en-ZA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Februarie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三月  -  March  -  </a:t>
            </a:r>
            <a:r>
              <a:rPr b="0" i="0" lang="en-ZA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Maart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四月  -  April  -  </a:t>
            </a:r>
            <a:r>
              <a:rPr b="0" i="0" lang="en-ZA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April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" y="4701960"/>
            <a:ext cx="1953719" cy="156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0" y="0"/>
            <a:ext cx="9720000" cy="65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五月  -  May  -  </a:t>
            </a:r>
            <a:r>
              <a:rPr b="0" i="0" lang="en-ZA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Mei</a:t>
            </a: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六月  -  June  -  </a:t>
            </a:r>
            <a:r>
              <a:rPr b="0" i="0" lang="en-ZA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Junie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七月  -  July  -  </a:t>
            </a:r>
            <a:r>
              <a:rPr b="0" i="0" lang="en-ZA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Julie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八月  -  August  -  </a:t>
            </a:r>
            <a:r>
              <a:rPr b="0" i="0" lang="en-ZA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Augustus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" y="165959"/>
            <a:ext cx="1953719" cy="156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0" y="0"/>
            <a:ext cx="9791999" cy="64800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九月  -  September  -  </a:t>
            </a:r>
            <a:r>
              <a:rPr b="0" i="0" lang="en-ZA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September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十月  -  October  -  </a:t>
            </a:r>
            <a:r>
              <a:rPr b="0" i="0" lang="en-ZA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Oktober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十一月  -  November  -  </a:t>
            </a:r>
            <a:r>
              <a:rPr b="0" i="0" lang="en-ZA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November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十二月  -   December  -  </a:t>
            </a:r>
            <a:r>
              <a:rPr b="0" i="0" lang="en-ZA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Desember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1720" y="2088000"/>
            <a:ext cx="1593719" cy="127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-72000" y="-62279"/>
            <a:ext cx="9864000" cy="661428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V: Wanneer is jou verjaarsdag?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b="0" i="0" lang="en-ZA" sz="4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b="0" i="0" lang="en-ZA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ZA" sz="4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0" i="0" lang="en-ZA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(1-31)                ( Januarie - Desember)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4280" y="4824000"/>
            <a:ext cx="1953719" cy="156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8000" y="720000"/>
            <a:ext cx="2593800" cy="86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4000" y="4752000"/>
            <a:ext cx="1944000" cy="135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0" y="0"/>
            <a:ext cx="9720000" cy="65520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Goeie môre! My naam is Shané. Aangename kennis. </a:t>
            </a: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 is vier-en-dertig jaar oud. </a:t>
            </a: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b="0" i="0" lang="en-ZA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verjaarsdag is negentien Maart.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-35639" y="9719"/>
            <a:ext cx="9755639" cy="6470279"/>
          </a:xfrm>
          <a:prstGeom prst="rect">
            <a:avLst/>
          </a:prstGeom>
          <a:gradFill>
            <a:gsLst>
              <a:gs pos="0">
                <a:srgbClr val="FFFF66"/>
              </a:gs>
              <a:gs pos="100000">
                <a:srgbClr val="FFCC00"/>
              </a:gs>
            </a:gsLst>
            <a:lin ang="5400000" scaled="0"/>
          </a:gra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116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Goeie môre!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486000" y="1516320"/>
            <a:ext cx="8747639" cy="427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Goeie naand!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86000" y="258119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7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6800" y="-432000"/>
            <a:ext cx="10288800" cy="83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-179640" y="-134280"/>
            <a:ext cx="9899640" cy="6614280"/>
          </a:xfrm>
          <a:prstGeom prst="rect">
            <a:avLst/>
          </a:prstGeom>
          <a:gradFill>
            <a:gsLst>
              <a:gs pos="0">
                <a:srgbClr val="E6FF00"/>
              </a:gs>
              <a:gs pos="100000">
                <a:srgbClr val="FF333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105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Goeie naand!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-35639" y="-62279"/>
            <a:ext cx="9755639" cy="661428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naam is ~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(Shané)                            (Lisanne)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Aangename kennis.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800" y="792000"/>
            <a:ext cx="4316399" cy="34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8000" y="828000"/>
            <a:ext cx="3419999" cy="34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0" y="0"/>
            <a:ext cx="9720000" cy="6480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CCFF00"/>
              </a:gs>
            </a:gsLst>
            <a:lin ang="0" scaled="0"/>
          </a:gra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Goeie môre! My naam is ~ . 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Aangename kennis.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-72000" y="9719"/>
            <a:ext cx="9791999" cy="668628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140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Nommers!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4680000"/>
            <a:ext cx="2087999" cy="185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000" y="288000"/>
            <a:ext cx="4104000" cy="17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86000" y="258119"/>
            <a:ext cx="8747639" cy="553427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– een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– twee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– drie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– vier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5 - vyf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0" y="0"/>
            <a:ext cx="9720000" cy="6480000"/>
          </a:xfrm>
          <a:prstGeom prst="rect">
            <a:avLst/>
          </a:prstGeom>
          <a:solidFill>
            <a:srgbClr val="99FFFF"/>
          </a:solidFill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– een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– twee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– drie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– vier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ZA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5 - vyf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000" y="4464000"/>
            <a:ext cx="2087999" cy="185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